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AFD7A-5B02-0E4B-9997-DA792DF8C9F3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89C94-366C-744F-9EC0-CDDD6A6DC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5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89C94-366C-744F-9EC0-CDDD6A6DC6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4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5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1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1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0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2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9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8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9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03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F563A-0A45-B54C-AC7E-66D710BF9BAC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48915-E724-6C41-AEAB-00AE86CF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3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Completion of the First Transcontinental Railroad</a:t>
            </a:r>
            <a:br>
              <a:rPr lang="en-US" dirty="0" smtClean="0"/>
            </a:br>
            <a:r>
              <a:rPr lang="en-US" dirty="0" smtClean="0"/>
              <a:t>1869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Courtney Brockman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70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10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88392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21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10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54000"/>
            <a:ext cx="88011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14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10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0"/>
            <a:ext cx="88138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59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462" y="1187294"/>
            <a:ext cx="748223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Thesis: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The First Transcontinental Railroad was a positive revision to society because it improved transportation and advanced how citizens lived.</a:t>
            </a:r>
          </a:p>
          <a:p>
            <a:pPr algn="ctr"/>
            <a:endParaRPr lang="en-US" sz="3600" dirty="0"/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94217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54000"/>
            <a:ext cx="88138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7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18533"/>
            <a:ext cx="88011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9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33" y="254000"/>
            <a:ext cx="88138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20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"/>
            <a:ext cx="88011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94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88011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8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09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0"/>
            <a:ext cx="88138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6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5 at 8.10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79400"/>
            <a:ext cx="88265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58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Macintosh PowerPoint</Application>
  <PresentationFormat>On-screen Show (4:3)</PresentationFormat>
  <Paragraphs>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Completion of the First Transcontinental Railroad 1869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Completion of the First Transcontinental Railroad 1869</dc:title>
  <dc:creator>Courtney Brockman</dc:creator>
  <cp:lastModifiedBy>Courtney Brockman</cp:lastModifiedBy>
  <cp:revision>2</cp:revision>
  <dcterms:created xsi:type="dcterms:W3CDTF">2011-12-06T04:12:58Z</dcterms:created>
  <dcterms:modified xsi:type="dcterms:W3CDTF">2011-12-06T04:21:21Z</dcterms:modified>
</cp:coreProperties>
</file>